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9" r:id="rId3"/>
    <p:sldId id="261" r:id="rId4"/>
    <p:sldId id="257" r:id="rId5"/>
    <p:sldId id="258" r:id="rId6"/>
    <p:sldId id="260" r:id="rId7"/>
    <p:sldId id="263" r:id="rId8"/>
    <p:sldId id="265" r:id="rId9"/>
    <p:sldId id="268" r:id="rId10"/>
    <p:sldId id="264" r:id="rId11"/>
    <p:sldId id="267" r:id="rId12"/>
    <p:sldId id="266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 snapToGrid="0">
      <p:cViewPr varScale="1">
        <p:scale>
          <a:sx n="73" d="100"/>
          <a:sy n="73" d="100"/>
        </p:scale>
        <p:origin x="1042" y="62"/>
      </p:cViewPr>
      <p:guideLst/>
    </p:cSldViewPr>
  </p:slideViewPr>
  <p:outlineViewPr>
    <p:cViewPr>
      <p:scale>
        <a:sx n="33" d="100"/>
        <a:sy n="33" d="100"/>
      </p:scale>
      <p:origin x="0" y="-8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3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E2B9DC-E6A3-4B37-AC6E-7F075C227B5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90DDC7-27AF-4DF4-84A9-2E0F39E80C65}">
      <dgm:prSet custT="1"/>
      <dgm:spPr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Trust their shepherd</a:t>
          </a:r>
        </a:p>
      </dgm:t>
    </dgm:pt>
    <dgm:pt modelId="{AF29941D-442F-41B7-8988-DA1DD5FAB380}" type="parTrans" cxnId="{A8EE4BA3-75C8-4C86-8C33-3AF0CD87878E}">
      <dgm:prSet/>
      <dgm:spPr/>
      <dgm:t>
        <a:bodyPr/>
        <a:lstStyle/>
        <a:p>
          <a:endParaRPr lang="en-US"/>
        </a:p>
      </dgm:t>
    </dgm:pt>
    <dgm:pt modelId="{C84B1D55-A73C-4CB0-B27B-E1275C2DE629}" type="sibTrans" cxnId="{A8EE4BA3-75C8-4C86-8C33-3AF0CD87878E}">
      <dgm:prSet/>
      <dgm:spPr/>
      <dgm:t>
        <a:bodyPr/>
        <a:lstStyle/>
        <a:p>
          <a:endParaRPr lang="en-US"/>
        </a:p>
      </dgm:t>
    </dgm:pt>
    <dgm:pt modelId="{6143D789-6469-4890-B4E0-A23915EDD934}">
      <dgm:prSet custT="1"/>
      <dgm:spPr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Follow the shepherd</a:t>
          </a:r>
        </a:p>
      </dgm:t>
    </dgm:pt>
    <dgm:pt modelId="{C220306D-B908-4CA4-9891-CBDC8AADE673}" type="parTrans" cxnId="{CEE74793-FFFA-4C10-A7F6-AE359D3AA643}">
      <dgm:prSet/>
      <dgm:spPr/>
      <dgm:t>
        <a:bodyPr/>
        <a:lstStyle/>
        <a:p>
          <a:endParaRPr lang="en-US"/>
        </a:p>
      </dgm:t>
    </dgm:pt>
    <dgm:pt modelId="{E8BCDF9F-7DB7-4AB9-9CB7-89C0F0E27543}" type="sibTrans" cxnId="{CEE74793-FFFA-4C10-A7F6-AE359D3AA643}">
      <dgm:prSet/>
      <dgm:spPr/>
      <dgm:t>
        <a:bodyPr/>
        <a:lstStyle/>
        <a:p>
          <a:endParaRPr lang="en-US"/>
        </a:p>
      </dgm:t>
    </dgm:pt>
    <dgm:pt modelId="{E533A2A9-2F67-435F-A816-980354F63021}">
      <dgm:prSet custT="1"/>
      <dgm:spPr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Recognize their shepherd’s voice</a:t>
          </a:r>
        </a:p>
      </dgm:t>
    </dgm:pt>
    <dgm:pt modelId="{477527B0-B8F8-4888-9DAD-C1FD5DB7D361}" type="parTrans" cxnId="{832FC75A-E7BE-40C0-AA40-17E9895249C6}">
      <dgm:prSet/>
      <dgm:spPr/>
      <dgm:t>
        <a:bodyPr/>
        <a:lstStyle/>
        <a:p>
          <a:endParaRPr lang="en-US"/>
        </a:p>
      </dgm:t>
    </dgm:pt>
    <dgm:pt modelId="{180E0A4D-FF75-43F6-B578-013F7A91E867}" type="sibTrans" cxnId="{832FC75A-E7BE-40C0-AA40-17E9895249C6}">
      <dgm:prSet/>
      <dgm:spPr/>
      <dgm:t>
        <a:bodyPr/>
        <a:lstStyle/>
        <a:p>
          <a:endParaRPr lang="en-US"/>
        </a:p>
      </dgm:t>
    </dgm:pt>
    <dgm:pt modelId="{BA5B8AFB-848E-4819-BA8A-900198537473}">
      <dgm:prSet custT="1"/>
      <dgm:spPr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Be obedient to the command of their shepherd</a:t>
          </a:r>
        </a:p>
      </dgm:t>
    </dgm:pt>
    <dgm:pt modelId="{3B84CC48-1FD4-4F4F-AE3A-B401FC759515}" type="parTrans" cxnId="{D3CC4592-6F93-46C9-84BD-823A39FC46B0}">
      <dgm:prSet/>
      <dgm:spPr/>
      <dgm:t>
        <a:bodyPr/>
        <a:lstStyle/>
        <a:p>
          <a:endParaRPr lang="en-US"/>
        </a:p>
      </dgm:t>
    </dgm:pt>
    <dgm:pt modelId="{66EAAAC7-A56D-427D-A377-F8FD91172554}" type="sibTrans" cxnId="{D3CC4592-6F93-46C9-84BD-823A39FC46B0}">
      <dgm:prSet/>
      <dgm:spPr/>
      <dgm:t>
        <a:bodyPr/>
        <a:lstStyle/>
        <a:p>
          <a:endParaRPr lang="en-US"/>
        </a:p>
      </dgm:t>
    </dgm:pt>
    <dgm:pt modelId="{2981F898-5112-4332-87C7-A8779841987E}" type="pres">
      <dgm:prSet presAssocID="{B4E2B9DC-E6A3-4B37-AC6E-7F075C227B54}" presName="compositeShape" presStyleCnt="0">
        <dgm:presLayoutVars>
          <dgm:chMax val="7"/>
          <dgm:dir/>
          <dgm:resizeHandles val="exact"/>
        </dgm:presLayoutVars>
      </dgm:prSet>
      <dgm:spPr/>
    </dgm:pt>
    <dgm:pt modelId="{5DA05EEF-C463-46A2-B938-4D9E07C2A930}" type="pres">
      <dgm:prSet presAssocID="{5B90DDC7-27AF-4DF4-84A9-2E0F39E80C65}" presName="circ1" presStyleLbl="vennNode1" presStyleIdx="0" presStyleCnt="4"/>
      <dgm:spPr>
        <a:xfrm>
          <a:off x="1559099" y="45814"/>
          <a:ext cx="2382341" cy="2382341"/>
        </a:xfrm>
        <a:prstGeom prst="ellipse">
          <a:avLst/>
        </a:prstGeom>
      </dgm:spPr>
    </dgm:pt>
    <dgm:pt modelId="{E4431EAD-21E5-4121-A5ED-B1104DBF4AF4}" type="pres">
      <dgm:prSet presAssocID="{5B90DDC7-27AF-4DF4-84A9-2E0F39E80C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14A485-1708-4EE5-B04C-9BAE94E1D3CF}" type="pres">
      <dgm:prSet presAssocID="{6143D789-6469-4890-B4E0-A23915EDD934}" presName="circ2" presStyleLbl="vennNode1" presStyleIdx="1" presStyleCnt="4" custScaleX="120623" custScaleY="100507"/>
      <dgm:spPr>
        <a:xfrm>
          <a:off x="2612827" y="1099542"/>
          <a:ext cx="2382341" cy="2382341"/>
        </a:xfrm>
        <a:prstGeom prst="ellipse">
          <a:avLst/>
        </a:prstGeom>
      </dgm:spPr>
    </dgm:pt>
    <dgm:pt modelId="{4E0DA2A1-CC22-40F6-906D-49CC730A9CB4}" type="pres">
      <dgm:prSet presAssocID="{6143D789-6469-4890-B4E0-A23915EDD9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8D19342-D411-4B5C-A3A8-0C9927AB538A}" type="pres">
      <dgm:prSet presAssocID="{E533A2A9-2F67-435F-A816-980354F63021}" presName="circ3" presStyleLbl="vennNode1" presStyleIdx="2" presStyleCnt="4"/>
      <dgm:spPr>
        <a:xfrm>
          <a:off x="1559099" y="2153270"/>
          <a:ext cx="2382341" cy="2382341"/>
        </a:xfrm>
        <a:prstGeom prst="ellipse">
          <a:avLst/>
        </a:prstGeom>
      </dgm:spPr>
    </dgm:pt>
    <dgm:pt modelId="{91686BFE-2CAC-45E0-89A5-71498C4DED24}" type="pres">
      <dgm:prSet presAssocID="{E533A2A9-2F67-435F-A816-980354F6302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16FAA7D-B4B5-42FF-8C6B-BDF6FB812847}" type="pres">
      <dgm:prSet presAssocID="{BA5B8AFB-848E-4819-BA8A-900198537473}" presName="circ4" presStyleLbl="vennNode1" presStyleIdx="3" presStyleCnt="4" custScaleX="127001"/>
      <dgm:spPr>
        <a:xfrm>
          <a:off x="505371" y="1099542"/>
          <a:ext cx="2382341" cy="2382341"/>
        </a:xfrm>
        <a:prstGeom prst="ellipse">
          <a:avLst/>
        </a:prstGeom>
      </dgm:spPr>
    </dgm:pt>
    <dgm:pt modelId="{5B88A2FD-50C8-425C-AF2D-4B866637F119}" type="pres">
      <dgm:prSet presAssocID="{BA5B8AFB-848E-4819-BA8A-90019853747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9D4ED3D-3EE9-4306-8A73-C23FEFC5E9BF}" type="presOf" srcId="{6143D789-6469-4890-B4E0-A23915EDD934}" destId="{6214A485-1708-4EE5-B04C-9BAE94E1D3CF}" srcOrd="0" destOrd="0" presId="urn:microsoft.com/office/officeart/2005/8/layout/venn1"/>
    <dgm:cxn modelId="{66B80C58-03E4-4541-88B1-B1E6338BBCFD}" type="presOf" srcId="{5B90DDC7-27AF-4DF4-84A9-2E0F39E80C65}" destId="{5DA05EEF-C463-46A2-B938-4D9E07C2A930}" srcOrd="0" destOrd="0" presId="urn:microsoft.com/office/officeart/2005/8/layout/venn1"/>
    <dgm:cxn modelId="{3ECD5978-A0E6-474A-8FA3-9FC276DBAC30}" type="presOf" srcId="{BA5B8AFB-848E-4819-BA8A-900198537473}" destId="{516FAA7D-B4B5-42FF-8C6B-BDF6FB812847}" srcOrd="0" destOrd="0" presId="urn:microsoft.com/office/officeart/2005/8/layout/venn1"/>
    <dgm:cxn modelId="{B5B0F978-37B9-4A9E-A631-765B678791CC}" type="presOf" srcId="{B4E2B9DC-E6A3-4B37-AC6E-7F075C227B54}" destId="{2981F898-5112-4332-87C7-A8779841987E}" srcOrd="0" destOrd="0" presId="urn:microsoft.com/office/officeart/2005/8/layout/venn1"/>
    <dgm:cxn modelId="{651AFB58-F542-478C-80ED-3BF280961968}" type="presOf" srcId="{E533A2A9-2F67-435F-A816-980354F63021}" destId="{91686BFE-2CAC-45E0-89A5-71498C4DED24}" srcOrd="1" destOrd="0" presId="urn:microsoft.com/office/officeart/2005/8/layout/venn1"/>
    <dgm:cxn modelId="{832FC75A-E7BE-40C0-AA40-17E9895249C6}" srcId="{B4E2B9DC-E6A3-4B37-AC6E-7F075C227B54}" destId="{E533A2A9-2F67-435F-A816-980354F63021}" srcOrd="2" destOrd="0" parTransId="{477527B0-B8F8-4888-9DAD-C1FD5DB7D361}" sibTransId="{180E0A4D-FF75-43F6-B578-013F7A91E867}"/>
    <dgm:cxn modelId="{7C104E86-48E9-4F4E-8F69-1E2C4E85C978}" type="presOf" srcId="{5B90DDC7-27AF-4DF4-84A9-2E0F39E80C65}" destId="{E4431EAD-21E5-4121-A5ED-B1104DBF4AF4}" srcOrd="1" destOrd="0" presId="urn:microsoft.com/office/officeart/2005/8/layout/venn1"/>
    <dgm:cxn modelId="{D3CC4592-6F93-46C9-84BD-823A39FC46B0}" srcId="{B4E2B9DC-E6A3-4B37-AC6E-7F075C227B54}" destId="{BA5B8AFB-848E-4819-BA8A-900198537473}" srcOrd="3" destOrd="0" parTransId="{3B84CC48-1FD4-4F4F-AE3A-B401FC759515}" sibTransId="{66EAAAC7-A56D-427D-A377-F8FD91172554}"/>
    <dgm:cxn modelId="{CEE74793-FFFA-4C10-A7F6-AE359D3AA643}" srcId="{B4E2B9DC-E6A3-4B37-AC6E-7F075C227B54}" destId="{6143D789-6469-4890-B4E0-A23915EDD934}" srcOrd="1" destOrd="0" parTransId="{C220306D-B908-4CA4-9891-CBDC8AADE673}" sibTransId="{E8BCDF9F-7DB7-4AB9-9CB7-89C0F0E27543}"/>
    <dgm:cxn modelId="{A8EE4BA3-75C8-4C86-8C33-3AF0CD87878E}" srcId="{B4E2B9DC-E6A3-4B37-AC6E-7F075C227B54}" destId="{5B90DDC7-27AF-4DF4-84A9-2E0F39E80C65}" srcOrd="0" destOrd="0" parTransId="{AF29941D-442F-41B7-8988-DA1DD5FAB380}" sibTransId="{C84B1D55-A73C-4CB0-B27B-E1275C2DE629}"/>
    <dgm:cxn modelId="{DCC578A7-7565-4BC2-BFAE-F9BA27CBFEB3}" type="presOf" srcId="{BA5B8AFB-848E-4819-BA8A-900198537473}" destId="{5B88A2FD-50C8-425C-AF2D-4B866637F119}" srcOrd="1" destOrd="0" presId="urn:microsoft.com/office/officeart/2005/8/layout/venn1"/>
    <dgm:cxn modelId="{07C25EE6-31FE-46EA-845C-20C4672678BD}" type="presOf" srcId="{E533A2A9-2F67-435F-A816-980354F63021}" destId="{C8D19342-D411-4B5C-A3A8-0C9927AB538A}" srcOrd="0" destOrd="0" presId="urn:microsoft.com/office/officeart/2005/8/layout/venn1"/>
    <dgm:cxn modelId="{46082AF2-CE46-431B-9253-28FBCADE8FA7}" type="presOf" srcId="{6143D789-6469-4890-B4E0-A23915EDD934}" destId="{4E0DA2A1-CC22-40F6-906D-49CC730A9CB4}" srcOrd="1" destOrd="0" presId="urn:microsoft.com/office/officeart/2005/8/layout/venn1"/>
    <dgm:cxn modelId="{8052E0AE-26EE-46B3-A47A-B97A17418735}" type="presParOf" srcId="{2981F898-5112-4332-87C7-A8779841987E}" destId="{5DA05EEF-C463-46A2-B938-4D9E07C2A930}" srcOrd="0" destOrd="0" presId="urn:microsoft.com/office/officeart/2005/8/layout/venn1"/>
    <dgm:cxn modelId="{605CF1C6-5100-423C-82B2-2BA8B106997F}" type="presParOf" srcId="{2981F898-5112-4332-87C7-A8779841987E}" destId="{E4431EAD-21E5-4121-A5ED-B1104DBF4AF4}" srcOrd="1" destOrd="0" presId="urn:microsoft.com/office/officeart/2005/8/layout/venn1"/>
    <dgm:cxn modelId="{7E6E8F1A-1466-4F62-BD75-E7D14F960A7F}" type="presParOf" srcId="{2981F898-5112-4332-87C7-A8779841987E}" destId="{6214A485-1708-4EE5-B04C-9BAE94E1D3CF}" srcOrd="2" destOrd="0" presId="urn:microsoft.com/office/officeart/2005/8/layout/venn1"/>
    <dgm:cxn modelId="{42517176-D83D-412A-9433-2A7DCAD8E439}" type="presParOf" srcId="{2981F898-5112-4332-87C7-A8779841987E}" destId="{4E0DA2A1-CC22-40F6-906D-49CC730A9CB4}" srcOrd="3" destOrd="0" presId="urn:microsoft.com/office/officeart/2005/8/layout/venn1"/>
    <dgm:cxn modelId="{21FAFEF4-6F9C-4C0D-A9FA-77021BDA4F60}" type="presParOf" srcId="{2981F898-5112-4332-87C7-A8779841987E}" destId="{C8D19342-D411-4B5C-A3A8-0C9927AB538A}" srcOrd="4" destOrd="0" presId="urn:microsoft.com/office/officeart/2005/8/layout/venn1"/>
    <dgm:cxn modelId="{9F135466-5110-4675-BFCF-CD87FD4F64DC}" type="presParOf" srcId="{2981F898-5112-4332-87C7-A8779841987E}" destId="{91686BFE-2CAC-45E0-89A5-71498C4DED24}" srcOrd="5" destOrd="0" presId="urn:microsoft.com/office/officeart/2005/8/layout/venn1"/>
    <dgm:cxn modelId="{CDEE8B24-573E-412C-A47C-A19E902236FA}" type="presParOf" srcId="{2981F898-5112-4332-87C7-A8779841987E}" destId="{516FAA7D-B4B5-42FF-8C6B-BDF6FB812847}" srcOrd="6" destOrd="0" presId="urn:microsoft.com/office/officeart/2005/8/layout/venn1"/>
    <dgm:cxn modelId="{869E57DE-3B2C-4B01-ACC1-6299E1C38E31}" type="presParOf" srcId="{2981F898-5112-4332-87C7-A8779841987E}" destId="{5B88A2FD-50C8-425C-AF2D-4B866637F11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60E71-8F8C-49E3-A77F-0E1C5F1ECDED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E286A-4D3C-4FFD-AD07-0AF0DAAE9384}">
      <dgm:prSet/>
      <dgm:spPr/>
      <dgm:t>
        <a:bodyPr/>
        <a:lstStyle/>
        <a:p>
          <a:r>
            <a:rPr lang="en-US" b="1" dirty="0"/>
            <a:t>Know his sheep</a:t>
          </a:r>
          <a:endParaRPr lang="en-US" dirty="0"/>
        </a:p>
      </dgm:t>
    </dgm:pt>
    <dgm:pt modelId="{20B5E75F-1BA1-4E2D-99B7-72F31C18C42F}" type="parTrans" cxnId="{E262E353-43BF-4C58-994A-B3CDA43A254B}">
      <dgm:prSet/>
      <dgm:spPr/>
      <dgm:t>
        <a:bodyPr/>
        <a:lstStyle/>
        <a:p>
          <a:endParaRPr lang="en-US"/>
        </a:p>
      </dgm:t>
    </dgm:pt>
    <dgm:pt modelId="{D2FEE772-C809-4AE7-AC9E-0324C3AA1B88}" type="sibTrans" cxnId="{E262E353-43BF-4C58-994A-B3CDA43A254B}">
      <dgm:prSet/>
      <dgm:spPr/>
      <dgm:t>
        <a:bodyPr/>
        <a:lstStyle/>
        <a:p>
          <a:endParaRPr lang="en-US"/>
        </a:p>
      </dgm:t>
    </dgm:pt>
    <dgm:pt modelId="{101A47C9-0EBA-473B-8F8C-DE658957C48D}">
      <dgm:prSet/>
      <dgm:spPr/>
      <dgm:t>
        <a:bodyPr/>
        <a:lstStyle/>
        <a:p>
          <a:r>
            <a:rPr lang="en-US" dirty="0"/>
            <a:t>Lead his sheep</a:t>
          </a:r>
        </a:p>
      </dgm:t>
    </dgm:pt>
    <dgm:pt modelId="{EA50B19F-AE03-4C67-9E34-BA5DB6214EAC}" type="parTrans" cxnId="{EA621BAC-A191-4CAA-BCE5-501345A746F4}">
      <dgm:prSet/>
      <dgm:spPr/>
      <dgm:t>
        <a:bodyPr/>
        <a:lstStyle/>
        <a:p>
          <a:endParaRPr lang="en-US"/>
        </a:p>
      </dgm:t>
    </dgm:pt>
    <dgm:pt modelId="{AABFEB9A-4C24-4D2E-A340-7150B841C24A}" type="sibTrans" cxnId="{EA621BAC-A191-4CAA-BCE5-501345A746F4}">
      <dgm:prSet/>
      <dgm:spPr/>
      <dgm:t>
        <a:bodyPr/>
        <a:lstStyle/>
        <a:p>
          <a:endParaRPr lang="en-US"/>
        </a:p>
      </dgm:t>
    </dgm:pt>
    <dgm:pt modelId="{4994079F-B735-487F-85E4-9EFD9489FF19}">
      <dgm:prSet/>
      <dgm:spPr/>
      <dgm:t>
        <a:bodyPr/>
        <a:lstStyle/>
        <a:p>
          <a:r>
            <a:rPr lang="en-US" dirty="0"/>
            <a:t>Protect his sheep</a:t>
          </a:r>
        </a:p>
      </dgm:t>
    </dgm:pt>
    <dgm:pt modelId="{96B4C17A-7E92-4BBC-862C-8DF156C0DFF8}" type="parTrans" cxnId="{049F9CA3-05DC-459B-8107-CBAC4F5A1155}">
      <dgm:prSet/>
      <dgm:spPr/>
      <dgm:t>
        <a:bodyPr/>
        <a:lstStyle/>
        <a:p>
          <a:endParaRPr lang="en-US"/>
        </a:p>
      </dgm:t>
    </dgm:pt>
    <dgm:pt modelId="{8B17957B-583B-473F-88FA-EE4566B8BFFB}" type="sibTrans" cxnId="{049F9CA3-05DC-459B-8107-CBAC4F5A1155}">
      <dgm:prSet/>
      <dgm:spPr/>
      <dgm:t>
        <a:bodyPr/>
        <a:lstStyle/>
        <a:p>
          <a:endParaRPr lang="en-US"/>
        </a:p>
      </dgm:t>
    </dgm:pt>
    <dgm:pt modelId="{C9498398-5D18-497D-BB25-B54AE44713B4}">
      <dgm:prSet/>
      <dgm:spPr/>
      <dgm:t>
        <a:bodyPr/>
        <a:lstStyle/>
        <a:p>
          <a:r>
            <a:rPr lang="en-US" dirty="0"/>
            <a:t>Sacrifice his life for his sheep </a:t>
          </a:r>
        </a:p>
      </dgm:t>
    </dgm:pt>
    <dgm:pt modelId="{ECF12D44-745D-47BC-B011-39FAAA43191E}" type="parTrans" cxnId="{910C09EE-22D1-4CA1-9406-B1217E57E086}">
      <dgm:prSet/>
      <dgm:spPr/>
      <dgm:t>
        <a:bodyPr/>
        <a:lstStyle/>
        <a:p>
          <a:endParaRPr lang="en-US"/>
        </a:p>
      </dgm:t>
    </dgm:pt>
    <dgm:pt modelId="{DDEEF6FE-E256-406E-9EBD-4692AF824E5B}" type="sibTrans" cxnId="{910C09EE-22D1-4CA1-9406-B1217E57E086}">
      <dgm:prSet/>
      <dgm:spPr/>
      <dgm:t>
        <a:bodyPr/>
        <a:lstStyle/>
        <a:p>
          <a:endParaRPr lang="en-US"/>
        </a:p>
      </dgm:t>
    </dgm:pt>
    <dgm:pt modelId="{F5F34474-C1A6-425A-95E2-825F4BA21894}" type="pres">
      <dgm:prSet presAssocID="{06E60E71-8F8C-49E3-A77F-0E1C5F1ECDED}" presName="compositeShape" presStyleCnt="0">
        <dgm:presLayoutVars>
          <dgm:chMax val="7"/>
          <dgm:dir/>
          <dgm:resizeHandles val="exact"/>
        </dgm:presLayoutVars>
      </dgm:prSet>
      <dgm:spPr/>
    </dgm:pt>
    <dgm:pt modelId="{788F3684-C954-4553-994C-241517922E9C}" type="pres">
      <dgm:prSet presAssocID="{1FAE286A-4D3C-4FFD-AD07-0AF0DAAE9384}" presName="circ1" presStyleLbl="vennNode1" presStyleIdx="0" presStyleCnt="4"/>
      <dgm:spPr/>
    </dgm:pt>
    <dgm:pt modelId="{B4277265-B1B0-4FED-8E75-1C98C712FCF2}" type="pres">
      <dgm:prSet presAssocID="{1FAE286A-4D3C-4FFD-AD07-0AF0DAAE938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61A44D7-9D76-452C-A0E2-9EB96A9C048D}" type="pres">
      <dgm:prSet presAssocID="{101A47C9-0EBA-473B-8F8C-DE658957C48D}" presName="circ2" presStyleLbl="vennNode1" presStyleIdx="1" presStyleCnt="4"/>
      <dgm:spPr/>
    </dgm:pt>
    <dgm:pt modelId="{076CE297-8992-4FF8-AF71-7FC551CA678B}" type="pres">
      <dgm:prSet presAssocID="{101A47C9-0EBA-473B-8F8C-DE658957C48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FD8A624-B3AD-47A2-BCB9-707D4011ADF4}" type="pres">
      <dgm:prSet presAssocID="{4994079F-B735-487F-85E4-9EFD9489FF19}" presName="circ3" presStyleLbl="vennNode1" presStyleIdx="2" presStyleCnt="4"/>
      <dgm:spPr/>
    </dgm:pt>
    <dgm:pt modelId="{D87F9A9F-3931-4284-A3F6-AEA733D3397F}" type="pres">
      <dgm:prSet presAssocID="{4994079F-B735-487F-85E4-9EFD9489FF1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B1822B1-05FD-41E4-9D8B-FA8BF3322BEE}" type="pres">
      <dgm:prSet presAssocID="{C9498398-5D18-497D-BB25-B54AE44713B4}" presName="circ4" presStyleLbl="vennNode1" presStyleIdx="3" presStyleCnt="4"/>
      <dgm:spPr/>
    </dgm:pt>
    <dgm:pt modelId="{64E4E8BB-5497-497D-965E-72CCEA2DE7B2}" type="pres">
      <dgm:prSet presAssocID="{C9498398-5D18-497D-BB25-B54AE44713B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BB6EE19-3A39-42AB-BC51-1CE1873DEE14}" type="presOf" srcId="{C9498398-5D18-497D-BB25-B54AE44713B4}" destId="{2B1822B1-05FD-41E4-9D8B-FA8BF3322BEE}" srcOrd="0" destOrd="0" presId="urn:microsoft.com/office/officeart/2005/8/layout/venn1"/>
    <dgm:cxn modelId="{BE26501F-ECF9-4092-AD6B-1516D39E51CF}" type="presOf" srcId="{4994079F-B735-487F-85E4-9EFD9489FF19}" destId="{1FD8A624-B3AD-47A2-BCB9-707D4011ADF4}" srcOrd="0" destOrd="0" presId="urn:microsoft.com/office/officeart/2005/8/layout/venn1"/>
    <dgm:cxn modelId="{A1889234-CE24-476E-9FE5-87E7CBD20042}" type="presOf" srcId="{4994079F-B735-487F-85E4-9EFD9489FF19}" destId="{D87F9A9F-3931-4284-A3F6-AEA733D3397F}" srcOrd="1" destOrd="0" presId="urn:microsoft.com/office/officeart/2005/8/layout/venn1"/>
    <dgm:cxn modelId="{8DB9B73A-DEE5-4E41-BB48-4CD3551A8EC2}" type="presOf" srcId="{1FAE286A-4D3C-4FFD-AD07-0AF0DAAE9384}" destId="{B4277265-B1B0-4FED-8E75-1C98C712FCF2}" srcOrd="1" destOrd="0" presId="urn:microsoft.com/office/officeart/2005/8/layout/venn1"/>
    <dgm:cxn modelId="{62C48F4E-94E6-4B09-96AF-CA40D52526D4}" type="presOf" srcId="{1FAE286A-4D3C-4FFD-AD07-0AF0DAAE9384}" destId="{788F3684-C954-4553-994C-241517922E9C}" srcOrd="0" destOrd="0" presId="urn:microsoft.com/office/officeart/2005/8/layout/venn1"/>
    <dgm:cxn modelId="{E262E353-43BF-4C58-994A-B3CDA43A254B}" srcId="{06E60E71-8F8C-49E3-A77F-0E1C5F1ECDED}" destId="{1FAE286A-4D3C-4FFD-AD07-0AF0DAAE9384}" srcOrd="0" destOrd="0" parTransId="{20B5E75F-1BA1-4E2D-99B7-72F31C18C42F}" sibTransId="{D2FEE772-C809-4AE7-AC9E-0324C3AA1B88}"/>
    <dgm:cxn modelId="{6C5C9274-A051-4153-9A4C-BC4CD56979E8}" type="presOf" srcId="{C9498398-5D18-497D-BB25-B54AE44713B4}" destId="{64E4E8BB-5497-497D-965E-72CCEA2DE7B2}" srcOrd="1" destOrd="0" presId="urn:microsoft.com/office/officeart/2005/8/layout/venn1"/>
    <dgm:cxn modelId="{4E55B755-398E-446C-BA86-9BBA6A0CBC89}" type="presOf" srcId="{101A47C9-0EBA-473B-8F8C-DE658957C48D}" destId="{061A44D7-9D76-452C-A0E2-9EB96A9C048D}" srcOrd="0" destOrd="0" presId="urn:microsoft.com/office/officeart/2005/8/layout/venn1"/>
    <dgm:cxn modelId="{0B885384-D967-4157-800A-874B59260EEE}" type="presOf" srcId="{101A47C9-0EBA-473B-8F8C-DE658957C48D}" destId="{076CE297-8992-4FF8-AF71-7FC551CA678B}" srcOrd="1" destOrd="0" presId="urn:microsoft.com/office/officeart/2005/8/layout/venn1"/>
    <dgm:cxn modelId="{1950658A-A38D-44C0-9E85-BAB20A9D2219}" type="presOf" srcId="{06E60E71-8F8C-49E3-A77F-0E1C5F1ECDED}" destId="{F5F34474-C1A6-425A-95E2-825F4BA21894}" srcOrd="0" destOrd="0" presId="urn:microsoft.com/office/officeart/2005/8/layout/venn1"/>
    <dgm:cxn modelId="{049F9CA3-05DC-459B-8107-CBAC4F5A1155}" srcId="{06E60E71-8F8C-49E3-A77F-0E1C5F1ECDED}" destId="{4994079F-B735-487F-85E4-9EFD9489FF19}" srcOrd="2" destOrd="0" parTransId="{96B4C17A-7E92-4BBC-862C-8DF156C0DFF8}" sibTransId="{8B17957B-583B-473F-88FA-EE4566B8BFFB}"/>
    <dgm:cxn modelId="{EA621BAC-A191-4CAA-BCE5-501345A746F4}" srcId="{06E60E71-8F8C-49E3-A77F-0E1C5F1ECDED}" destId="{101A47C9-0EBA-473B-8F8C-DE658957C48D}" srcOrd="1" destOrd="0" parTransId="{EA50B19F-AE03-4C67-9E34-BA5DB6214EAC}" sibTransId="{AABFEB9A-4C24-4D2E-A340-7150B841C24A}"/>
    <dgm:cxn modelId="{910C09EE-22D1-4CA1-9406-B1217E57E086}" srcId="{06E60E71-8F8C-49E3-A77F-0E1C5F1ECDED}" destId="{C9498398-5D18-497D-BB25-B54AE44713B4}" srcOrd="3" destOrd="0" parTransId="{ECF12D44-745D-47BC-B011-39FAAA43191E}" sibTransId="{DDEEF6FE-E256-406E-9EBD-4692AF824E5B}"/>
    <dgm:cxn modelId="{C573EBF9-6110-410E-AE5D-2F9765174AB2}" type="presParOf" srcId="{F5F34474-C1A6-425A-95E2-825F4BA21894}" destId="{788F3684-C954-4553-994C-241517922E9C}" srcOrd="0" destOrd="0" presId="urn:microsoft.com/office/officeart/2005/8/layout/venn1"/>
    <dgm:cxn modelId="{6C9FAB33-55F3-488D-A431-F477E1C4C2CF}" type="presParOf" srcId="{F5F34474-C1A6-425A-95E2-825F4BA21894}" destId="{B4277265-B1B0-4FED-8E75-1C98C712FCF2}" srcOrd="1" destOrd="0" presId="urn:microsoft.com/office/officeart/2005/8/layout/venn1"/>
    <dgm:cxn modelId="{E6D27AF0-CE54-42B4-A640-7F2CA0396593}" type="presParOf" srcId="{F5F34474-C1A6-425A-95E2-825F4BA21894}" destId="{061A44D7-9D76-452C-A0E2-9EB96A9C048D}" srcOrd="2" destOrd="0" presId="urn:microsoft.com/office/officeart/2005/8/layout/venn1"/>
    <dgm:cxn modelId="{DA4AF3B4-B87E-4846-8A40-9D606928262E}" type="presParOf" srcId="{F5F34474-C1A6-425A-95E2-825F4BA21894}" destId="{076CE297-8992-4FF8-AF71-7FC551CA678B}" srcOrd="3" destOrd="0" presId="urn:microsoft.com/office/officeart/2005/8/layout/venn1"/>
    <dgm:cxn modelId="{05F18070-AB29-4E7F-A76E-C646002428B5}" type="presParOf" srcId="{F5F34474-C1A6-425A-95E2-825F4BA21894}" destId="{1FD8A624-B3AD-47A2-BCB9-707D4011ADF4}" srcOrd="4" destOrd="0" presId="urn:microsoft.com/office/officeart/2005/8/layout/venn1"/>
    <dgm:cxn modelId="{C4993ED0-D9BF-477B-A38D-01BBBA00D32F}" type="presParOf" srcId="{F5F34474-C1A6-425A-95E2-825F4BA21894}" destId="{D87F9A9F-3931-4284-A3F6-AEA733D3397F}" srcOrd="5" destOrd="0" presId="urn:microsoft.com/office/officeart/2005/8/layout/venn1"/>
    <dgm:cxn modelId="{101727B4-2780-4A5A-BAF5-E23A7C649454}" type="presParOf" srcId="{F5F34474-C1A6-425A-95E2-825F4BA21894}" destId="{2B1822B1-05FD-41E4-9D8B-FA8BF3322BEE}" srcOrd="6" destOrd="0" presId="urn:microsoft.com/office/officeart/2005/8/layout/venn1"/>
    <dgm:cxn modelId="{A720B370-5077-4FB3-814A-FA223AF619D4}" type="presParOf" srcId="{F5F34474-C1A6-425A-95E2-825F4BA21894}" destId="{64E4E8BB-5497-497D-965E-72CCEA2DE7B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8BCF0-9178-4D5C-BA86-F326DD2D244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9AAB59-B378-49B3-B3E7-0653546BB7F5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In order to follow successfully, the sheep must learn to trust his shepherd. </a:t>
          </a:r>
          <a:endParaRPr lang="en-US" dirty="0">
            <a:solidFill>
              <a:schemeClr val="bg1"/>
            </a:solidFill>
          </a:endParaRPr>
        </a:p>
      </dgm:t>
    </dgm:pt>
    <dgm:pt modelId="{B7DFE86D-1183-4BB4-BE4A-102EF4B81FA1}" type="parTrans" cxnId="{638D112F-3F5F-4880-8B23-F685D086DEA7}">
      <dgm:prSet/>
      <dgm:spPr/>
      <dgm:t>
        <a:bodyPr/>
        <a:lstStyle/>
        <a:p>
          <a:endParaRPr lang="en-US"/>
        </a:p>
      </dgm:t>
    </dgm:pt>
    <dgm:pt modelId="{C4665220-6DCE-4DC5-BB9F-C6E27F9F70FA}" type="sibTrans" cxnId="{638D112F-3F5F-4880-8B23-F685D086DEA7}">
      <dgm:prSet/>
      <dgm:spPr/>
      <dgm:t>
        <a:bodyPr/>
        <a:lstStyle/>
        <a:p>
          <a:endParaRPr lang="en-US"/>
        </a:p>
      </dgm:t>
    </dgm:pt>
    <dgm:pt modelId="{EAA34166-59C1-4AB0-A362-99E9F337A4BB}">
      <dgm:prSet/>
      <dgm:spPr/>
      <dgm:t>
        <a:bodyPr/>
        <a:lstStyle/>
        <a:p>
          <a:r>
            <a:rPr lang="en-US"/>
            <a:t>Trust is the foundation of every relationship. It takes years to build trust, but it only takes 1 minute to break it.  One bad incident, one bad conversation; one bad decision can destroy trust.</a:t>
          </a:r>
        </a:p>
      </dgm:t>
    </dgm:pt>
    <dgm:pt modelId="{6970383F-87C4-4C10-BD67-28EBBC118F8E}" type="parTrans" cxnId="{664D1F45-F1E1-48E9-95E3-C76D3F31522B}">
      <dgm:prSet/>
      <dgm:spPr/>
      <dgm:t>
        <a:bodyPr/>
        <a:lstStyle/>
        <a:p>
          <a:endParaRPr lang="en-US"/>
        </a:p>
      </dgm:t>
    </dgm:pt>
    <dgm:pt modelId="{C7E29DF5-C449-4886-A0D4-27ED47EAC5E8}" type="sibTrans" cxnId="{664D1F45-F1E1-48E9-95E3-C76D3F31522B}">
      <dgm:prSet/>
      <dgm:spPr/>
      <dgm:t>
        <a:bodyPr/>
        <a:lstStyle/>
        <a:p>
          <a:endParaRPr lang="en-US"/>
        </a:p>
      </dgm:t>
    </dgm:pt>
    <dgm:pt modelId="{9B7C4382-F42B-4494-9A57-B2BAB9A2FF11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The level of the relationship will determine the magnitude/commitment of their followship. </a:t>
          </a:r>
          <a:endParaRPr lang="en-US" dirty="0">
            <a:solidFill>
              <a:schemeClr val="bg1"/>
            </a:solidFill>
          </a:endParaRPr>
        </a:p>
      </dgm:t>
    </dgm:pt>
    <dgm:pt modelId="{1411B576-3341-4B1A-9708-CE4C0AE0B80C}" type="parTrans" cxnId="{8DB83371-1D4E-485F-9AEB-87A516B580A1}">
      <dgm:prSet/>
      <dgm:spPr/>
      <dgm:t>
        <a:bodyPr/>
        <a:lstStyle/>
        <a:p>
          <a:endParaRPr lang="en-US"/>
        </a:p>
      </dgm:t>
    </dgm:pt>
    <dgm:pt modelId="{6D00AECE-8DAA-4ED8-81BF-B87ABD7D6EF6}" type="sibTrans" cxnId="{8DB83371-1D4E-485F-9AEB-87A516B580A1}">
      <dgm:prSet/>
      <dgm:spPr/>
      <dgm:t>
        <a:bodyPr/>
        <a:lstStyle/>
        <a:p>
          <a:endParaRPr lang="en-US"/>
        </a:p>
      </dgm:t>
    </dgm:pt>
    <dgm:pt modelId="{044803F6-0E57-4A77-BE94-AFA3B5E716DF}">
      <dgm:prSet/>
      <dgm:spPr/>
      <dgm:t>
        <a:bodyPr/>
        <a:lstStyle/>
        <a:p>
          <a:r>
            <a:rPr lang="en-US"/>
            <a:t>(John 10:3-5)</a:t>
          </a:r>
        </a:p>
      </dgm:t>
    </dgm:pt>
    <dgm:pt modelId="{E0564BDC-4A08-4755-BC42-C17BBB9F5536}" type="parTrans" cxnId="{58950D69-326C-4306-928D-0094E82F4D34}">
      <dgm:prSet/>
      <dgm:spPr/>
      <dgm:t>
        <a:bodyPr/>
        <a:lstStyle/>
        <a:p>
          <a:endParaRPr lang="en-US"/>
        </a:p>
      </dgm:t>
    </dgm:pt>
    <dgm:pt modelId="{0BC9C17D-DC6E-4B08-97F6-0DE2A3C75796}" type="sibTrans" cxnId="{58950D69-326C-4306-928D-0094E82F4D34}">
      <dgm:prSet/>
      <dgm:spPr/>
      <dgm:t>
        <a:bodyPr/>
        <a:lstStyle/>
        <a:p>
          <a:endParaRPr lang="en-US"/>
        </a:p>
      </dgm:t>
    </dgm:pt>
    <dgm:pt modelId="{1316DC7A-3C21-417F-83E3-76FDDD07FB55}">
      <dgm:prSet/>
      <dgm:spPr/>
      <dgm:t>
        <a:bodyPr/>
        <a:lstStyle/>
        <a:p>
          <a:r>
            <a:rPr lang="en-US"/>
            <a:t>“…sheep recognize their shepherd’s voice” </a:t>
          </a:r>
        </a:p>
      </dgm:t>
    </dgm:pt>
    <dgm:pt modelId="{73BCA4DB-E0DF-4784-AF16-94ABA04DF47F}" type="parTrans" cxnId="{1B1816E5-7ED2-4A2E-9980-C147EB20D31F}">
      <dgm:prSet/>
      <dgm:spPr/>
      <dgm:t>
        <a:bodyPr/>
        <a:lstStyle/>
        <a:p>
          <a:endParaRPr lang="en-US"/>
        </a:p>
      </dgm:t>
    </dgm:pt>
    <dgm:pt modelId="{A3B77F2A-1A42-438D-B65F-9E39A65CBBAB}" type="sibTrans" cxnId="{1B1816E5-7ED2-4A2E-9980-C147EB20D31F}">
      <dgm:prSet/>
      <dgm:spPr/>
      <dgm:t>
        <a:bodyPr/>
        <a:lstStyle/>
        <a:p>
          <a:endParaRPr lang="en-US"/>
        </a:p>
      </dgm:t>
    </dgm:pt>
    <dgm:pt modelId="{319F566B-2590-4E97-A056-2E1748C6C9A3}">
      <dgm:prSet/>
      <dgm:spPr/>
      <dgm:t>
        <a:bodyPr/>
        <a:lstStyle/>
        <a:p>
          <a:r>
            <a:rPr lang="en-US"/>
            <a:t>“…they will not follow a stranger's voice….” </a:t>
          </a:r>
        </a:p>
      </dgm:t>
    </dgm:pt>
    <dgm:pt modelId="{65B975C9-FBCA-4A03-89E8-AA6AF4B78458}" type="parTrans" cxnId="{96DDFE41-43C5-4E59-959C-13909920A9A1}">
      <dgm:prSet/>
      <dgm:spPr/>
      <dgm:t>
        <a:bodyPr/>
        <a:lstStyle/>
        <a:p>
          <a:endParaRPr lang="en-US"/>
        </a:p>
      </dgm:t>
    </dgm:pt>
    <dgm:pt modelId="{F7B8BD03-3185-4844-8BF3-979D13A694FE}" type="sibTrans" cxnId="{96DDFE41-43C5-4E59-959C-13909920A9A1}">
      <dgm:prSet/>
      <dgm:spPr/>
      <dgm:t>
        <a:bodyPr/>
        <a:lstStyle/>
        <a:p>
          <a:endParaRPr lang="en-US"/>
        </a:p>
      </dgm:t>
    </dgm:pt>
    <dgm:pt modelId="{57D5EC46-3096-4A8B-8D8A-7BE47830FC12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There are risk when we put our trust in man. But there are no risk when we place our trust in Jesus; who is the Shepherd of our life. </a:t>
          </a:r>
        </a:p>
      </dgm:t>
    </dgm:pt>
    <dgm:pt modelId="{DDEF7AEF-7CA7-4FAE-BA44-5A521D267D78}" type="parTrans" cxnId="{869944CA-7B8E-403C-935F-D741041C0732}">
      <dgm:prSet/>
      <dgm:spPr/>
      <dgm:t>
        <a:bodyPr/>
        <a:lstStyle/>
        <a:p>
          <a:endParaRPr lang="en-US"/>
        </a:p>
      </dgm:t>
    </dgm:pt>
    <dgm:pt modelId="{DE15B15C-5DBA-4F38-BFEB-DBBF867399A0}" type="sibTrans" cxnId="{869944CA-7B8E-403C-935F-D741041C0732}">
      <dgm:prSet/>
      <dgm:spPr/>
      <dgm:t>
        <a:bodyPr/>
        <a:lstStyle/>
        <a:p>
          <a:endParaRPr lang="en-US"/>
        </a:p>
      </dgm:t>
    </dgm:pt>
    <dgm:pt modelId="{A17A6FFD-9BFB-47F7-8030-E420D244C90B}" type="pres">
      <dgm:prSet presAssocID="{4CC8BCF0-9178-4D5C-BA86-F326DD2D2445}" presName="Name0" presStyleCnt="0">
        <dgm:presLayoutVars>
          <dgm:dir/>
          <dgm:animLvl val="lvl"/>
          <dgm:resizeHandles val="exact"/>
        </dgm:presLayoutVars>
      </dgm:prSet>
      <dgm:spPr/>
    </dgm:pt>
    <dgm:pt modelId="{E1C862D4-893D-43CF-9869-945B8344D51A}" type="pres">
      <dgm:prSet presAssocID="{FB9AAB59-B378-49B3-B3E7-0653546BB7F5}" presName="linNode" presStyleCnt="0"/>
      <dgm:spPr/>
    </dgm:pt>
    <dgm:pt modelId="{07151E77-1B17-413E-999D-77AB76F93BF6}" type="pres">
      <dgm:prSet presAssocID="{FB9AAB59-B378-49B3-B3E7-0653546BB7F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4CDC2C3-6687-4DBD-9DF4-E8E790310F00}" type="pres">
      <dgm:prSet presAssocID="{FB9AAB59-B378-49B3-B3E7-0653546BB7F5}" presName="descendantText" presStyleLbl="alignAccFollowNode1" presStyleIdx="0" presStyleCnt="2">
        <dgm:presLayoutVars>
          <dgm:bulletEnabled val="1"/>
        </dgm:presLayoutVars>
      </dgm:prSet>
      <dgm:spPr/>
    </dgm:pt>
    <dgm:pt modelId="{8AA0B7BA-9D41-4F0F-8EA7-C9D3BBE25B0A}" type="pres">
      <dgm:prSet presAssocID="{C4665220-6DCE-4DC5-BB9F-C6E27F9F70FA}" presName="sp" presStyleCnt="0"/>
      <dgm:spPr/>
    </dgm:pt>
    <dgm:pt modelId="{86C088AA-C18E-44F4-9FF4-E968AE7CDA2D}" type="pres">
      <dgm:prSet presAssocID="{9B7C4382-F42B-4494-9A57-B2BAB9A2FF11}" presName="linNode" presStyleCnt="0"/>
      <dgm:spPr/>
    </dgm:pt>
    <dgm:pt modelId="{A0081833-7AAA-4EEB-913A-F1A056F9CB7D}" type="pres">
      <dgm:prSet presAssocID="{9B7C4382-F42B-4494-9A57-B2BAB9A2FF1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8597D90-AF2D-4BE6-B6C2-30CB1166A957}" type="pres">
      <dgm:prSet presAssocID="{9B7C4382-F42B-4494-9A57-B2BAB9A2FF11}" presName="descendantText" presStyleLbl="alignAccFollowNode1" presStyleIdx="1" presStyleCnt="2">
        <dgm:presLayoutVars>
          <dgm:bulletEnabled val="1"/>
        </dgm:presLayoutVars>
      </dgm:prSet>
      <dgm:spPr/>
    </dgm:pt>
    <dgm:pt modelId="{141BA2E3-90A0-4669-B621-5853D37855CB}" type="pres">
      <dgm:prSet presAssocID="{6D00AECE-8DAA-4ED8-81BF-B87ABD7D6EF6}" presName="sp" presStyleCnt="0"/>
      <dgm:spPr/>
    </dgm:pt>
    <dgm:pt modelId="{09E7AA27-7BF4-4C2C-81EF-25C4BED6C558}" type="pres">
      <dgm:prSet presAssocID="{57D5EC46-3096-4A8B-8D8A-7BE47830FC12}" presName="linNode" presStyleCnt="0"/>
      <dgm:spPr/>
    </dgm:pt>
    <dgm:pt modelId="{63FEC07B-41FC-4E0A-AFC3-F802B3982F40}" type="pres">
      <dgm:prSet presAssocID="{57D5EC46-3096-4A8B-8D8A-7BE47830FC12}" presName="parentText" presStyleLbl="node1" presStyleIdx="2" presStyleCnt="3" custScaleX="277778" custLinFactNeighborX="271" custLinFactNeighborY="319">
        <dgm:presLayoutVars>
          <dgm:chMax val="1"/>
          <dgm:bulletEnabled val="1"/>
        </dgm:presLayoutVars>
      </dgm:prSet>
      <dgm:spPr/>
    </dgm:pt>
  </dgm:ptLst>
  <dgm:cxnLst>
    <dgm:cxn modelId="{B2815F1F-83A2-484F-AF23-9719EA76CCB9}" type="presOf" srcId="{319F566B-2590-4E97-A056-2E1748C6C9A3}" destId="{B8597D90-AF2D-4BE6-B6C2-30CB1166A957}" srcOrd="0" destOrd="2" presId="urn:microsoft.com/office/officeart/2005/8/layout/vList5"/>
    <dgm:cxn modelId="{638D112F-3F5F-4880-8B23-F685D086DEA7}" srcId="{4CC8BCF0-9178-4D5C-BA86-F326DD2D2445}" destId="{FB9AAB59-B378-49B3-B3E7-0653546BB7F5}" srcOrd="0" destOrd="0" parTransId="{B7DFE86D-1183-4BB4-BE4A-102EF4B81FA1}" sibTransId="{C4665220-6DCE-4DC5-BB9F-C6E27F9F70FA}"/>
    <dgm:cxn modelId="{96DDFE41-43C5-4E59-959C-13909920A9A1}" srcId="{044803F6-0E57-4A77-BE94-AFA3B5E716DF}" destId="{319F566B-2590-4E97-A056-2E1748C6C9A3}" srcOrd="1" destOrd="0" parTransId="{65B975C9-FBCA-4A03-89E8-AA6AF4B78458}" sibTransId="{F7B8BD03-3185-4844-8BF3-979D13A694FE}"/>
    <dgm:cxn modelId="{0257DA62-BF92-429B-BD7F-A0AA964BEFD5}" type="presOf" srcId="{9B7C4382-F42B-4494-9A57-B2BAB9A2FF11}" destId="{A0081833-7AAA-4EEB-913A-F1A056F9CB7D}" srcOrd="0" destOrd="0" presId="urn:microsoft.com/office/officeart/2005/8/layout/vList5"/>
    <dgm:cxn modelId="{664D1F45-F1E1-48E9-95E3-C76D3F31522B}" srcId="{FB9AAB59-B378-49B3-B3E7-0653546BB7F5}" destId="{EAA34166-59C1-4AB0-A362-99E9F337A4BB}" srcOrd="0" destOrd="0" parTransId="{6970383F-87C4-4C10-BD67-28EBBC118F8E}" sibTransId="{C7E29DF5-C449-4886-A0D4-27ED47EAC5E8}"/>
    <dgm:cxn modelId="{58950D69-326C-4306-928D-0094E82F4D34}" srcId="{9B7C4382-F42B-4494-9A57-B2BAB9A2FF11}" destId="{044803F6-0E57-4A77-BE94-AFA3B5E716DF}" srcOrd="0" destOrd="0" parTransId="{E0564BDC-4A08-4755-BC42-C17BBB9F5536}" sibTransId="{0BC9C17D-DC6E-4B08-97F6-0DE2A3C75796}"/>
    <dgm:cxn modelId="{8DB83371-1D4E-485F-9AEB-87A516B580A1}" srcId="{4CC8BCF0-9178-4D5C-BA86-F326DD2D2445}" destId="{9B7C4382-F42B-4494-9A57-B2BAB9A2FF11}" srcOrd="1" destOrd="0" parTransId="{1411B576-3341-4B1A-9708-CE4C0AE0B80C}" sibTransId="{6D00AECE-8DAA-4ED8-81BF-B87ABD7D6EF6}"/>
    <dgm:cxn modelId="{F9D9CB74-E932-4898-B57B-B186BA9ACE8F}" type="presOf" srcId="{044803F6-0E57-4A77-BE94-AFA3B5E716DF}" destId="{B8597D90-AF2D-4BE6-B6C2-30CB1166A957}" srcOrd="0" destOrd="0" presId="urn:microsoft.com/office/officeart/2005/8/layout/vList5"/>
    <dgm:cxn modelId="{F129647B-63CE-437C-97E2-4786CFDD414C}" type="presOf" srcId="{FB9AAB59-B378-49B3-B3E7-0653546BB7F5}" destId="{07151E77-1B17-413E-999D-77AB76F93BF6}" srcOrd="0" destOrd="0" presId="urn:microsoft.com/office/officeart/2005/8/layout/vList5"/>
    <dgm:cxn modelId="{ED9150C2-89D2-41B1-AB5C-713083E633EA}" type="presOf" srcId="{1316DC7A-3C21-417F-83E3-76FDDD07FB55}" destId="{B8597D90-AF2D-4BE6-B6C2-30CB1166A957}" srcOrd="0" destOrd="1" presId="urn:microsoft.com/office/officeart/2005/8/layout/vList5"/>
    <dgm:cxn modelId="{869944CA-7B8E-403C-935F-D741041C0732}" srcId="{4CC8BCF0-9178-4D5C-BA86-F326DD2D2445}" destId="{57D5EC46-3096-4A8B-8D8A-7BE47830FC12}" srcOrd="2" destOrd="0" parTransId="{DDEF7AEF-7CA7-4FAE-BA44-5A521D267D78}" sibTransId="{DE15B15C-5DBA-4F38-BFEB-DBBF867399A0}"/>
    <dgm:cxn modelId="{2A889BD0-17E2-441A-8751-2F24B82E28DA}" type="presOf" srcId="{EAA34166-59C1-4AB0-A362-99E9F337A4BB}" destId="{84CDC2C3-6687-4DBD-9DF4-E8E790310F00}" srcOrd="0" destOrd="0" presId="urn:microsoft.com/office/officeart/2005/8/layout/vList5"/>
    <dgm:cxn modelId="{CBF1B4D1-AD37-4FEA-B987-8B661B7F5834}" type="presOf" srcId="{57D5EC46-3096-4A8B-8D8A-7BE47830FC12}" destId="{63FEC07B-41FC-4E0A-AFC3-F802B3982F40}" srcOrd="0" destOrd="0" presId="urn:microsoft.com/office/officeart/2005/8/layout/vList5"/>
    <dgm:cxn modelId="{1B1816E5-7ED2-4A2E-9980-C147EB20D31F}" srcId="{044803F6-0E57-4A77-BE94-AFA3B5E716DF}" destId="{1316DC7A-3C21-417F-83E3-76FDDD07FB55}" srcOrd="0" destOrd="0" parTransId="{73BCA4DB-E0DF-4784-AF16-94ABA04DF47F}" sibTransId="{A3B77F2A-1A42-438D-B65F-9E39A65CBBAB}"/>
    <dgm:cxn modelId="{5ABCD4F8-B1BD-4094-9C61-C008FFE04FF3}" type="presOf" srcId="{4CC8BCF0-9178-4D5C-BA86-F326DD2D2445}" destId="{A17A6FFD-9BFB-47F7-8030-E420D244C90B}" srcOrd="0" destOrd="0" presId="urn:microsoft.com/office/officeart/2005/8/layout/vList5"/>
    <dgm:cxn modelId="{0CEC9725-5582-421B-9F17-89C19AE3D8DD}" type="presParOf" srcId="{A17A6FFD-9BFB-47F7-8030-E420D244C90B}" destId="{E1C862D4-893D-43CF-9869-945B8344D51A}" srcOrd="0" destOrd="0" presId="urn:microsoft.com/office/officeart/2005/8/layout/vList5"/>
    <dgm:cxn modelId="{C9F7A874-8A71-4566-ADB4-B290BCA2EC32}" type="presParOf" srcId="{E1C862D4-893D-43CF-9869-945B8344D51A}" destId="{07151E77-1B17-413E-999D-77AB76F93BF6}" srcOrd="0" destOrd="0" presId="urn:microsoft.com/office/officeart/2005/8/layout/vList5"/>
    <dgm:cxn modelId="{031A269A-0FB0-41AB-959E-FF0C311BC550}" type="presParOf" srcId="{E1C862D4-893D-43CF-9869-945B8344D51A}" destId="{84CDC2C3-6687-4DBD-9DF4-E8E790310F00}" srcOrd="1" destOrd="0" presId="urn:microsoft.com/office/officeart/2005/8/layout/vList5"/>
    <dgm:cxn modelId="{CB1CFD3D-1B81-4A09-BCAF-56F99ACDC7A9}" type="presParOf" srcId="{A17A6FFD-9BFB-47F7-8030-E420D244C90B}" destId="{8AA0B7BA-9D41-4F0F-8EA7-C9D3BBE25B0A}" srcOrd="1" destOrd="0" presId="urn:microsoft.com/office/officeart/2005/8/layout/vList5"/>
    <dgm:cxn modelId="{47743384-99B6-429E-A9C3-DACAF512E63B}" type="presParOf" srcId="{A17A6FFD-9BFB-47F7-8030-E420D244C90B}" destId="{86C088AA-C18E-44F4-9FF4-E968AE7CDA2D}" srcOrd="2" destOrd="0" presId="urn:microsoft.com/office/officeart/2005/8/layout/vList5"/>
    <dgm:cxn modelId="{2D80F1E5-61F7-46F4-8426-DAF82EC80946}" type="presParOf" srcId="{86C088AA-C18E-44F4-9FF4-E968AE7CDA2D}" destId="{A0081833-7AAA-4EEB-913A-F1A056F9CB7D}" srcOrd="0" destOrd="0" presId="urn:microsoft.com/office/officeart/2005/8/layout/vList5"/>
    <dgm:cxn modelId="{08D51C90-60B7-4567-9D70-5B4466B1E125}" type="presParOf" srcId="{86C088AA-C18E-44F4-9FF4-E968AE7CDA2D}" destId="{B8597D90-AF2D-4BE6-B6C2-30CB1166A957}" srcOrd="1" destOrd="0" presId="urn:microsoft.com/office/officeart/2005/8/layout/vList5"/>
    <dgm:cxn modelId="{E201808B-22F3-413A-B507-E84A5BE77FEB}" type="presParOf" srcId="{A17A6FFD-9BFB-47F7-8030-E420D244C90B}" destId="{141BA2E3-90A0-4669-B621-5853D37855CB}" srcOrd="3" destOrd="0" presId="urn:microsoft.com/office/officeart/2005/8/layout/vList5"/>
    <dgm:cxn modelId="{7672AF54-FF20-4997-B32F-3561F2ED9911}" type="presParOf" srcId="{A17A6FFD-9BFB-47F7-8030-E420D244C90B}" destId="{09E7AA27-7BF4-4C2C-81EF-25C4BED6C558}" srcOrd="4" destOrd="0" presId="urn:microsoft.com/office/officeart/2005/8/layout/vList5"/>
    <dgm:cxn modelId="{4E7D8949-F731-4A02-8DE8-AA30A4A69595}" type="presParOf" srcId="{09E7AA27-7BF4-4C2C-81EF-25C4BED6C558}" destId="{63FEC07B-41FC-4E0A-AFC3-F802B3982F4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05EEF-C463-46A2-B938-4D9E07C2A930}">
      <dsp:nvSpPr>
        <dsp:cNvPr id="0" name=""/>
        <dsp:cNvSpPr/>
      </dsp:nvSpPr>
      <dsp:spPr>
        <a:xfrm>
          <a:off x="1597085" y="45814"/>
          <a:ext cx="2382341" cy="2382341"/>
        </a:xfrm>
        <a:prstGeom prst="ellipse">
          <a:avLst/>
        </a:prstGeom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Trust their shepherd</a:t>
          </a:r>
        </a:p>
      </dsp:txBody>
      <dsp:txXfrm>
        <a:off x="1871971" y="366514"/>
        <a:ext cx="1832570" cy="755935"/>
      </dsp:txXfrm>
    </dsp:sp>
    <dsp:sp modelId="{6214A485-1708-4EE5-B04C-9BAE94E1D3CF}">
      <dsp:nvSpPr>
        <dsp:cNvPr id="0" name=""/>
        <dsp:cNvSpPr/>
      </dsp:nvSpPr>
      <dsp:spPr>
        <a:xfrm>
          <a:off x="2405158" y="1093503"/>
          <a:ext cx="2873651" cy="2394419"/>
        </a:xfrm>
        <a:prstGeom prst="ellipse">
          <a:avLst/>
        </a:prstGeom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Follow the shepherd</a:t>
          </a:r>
        </a:p>
      </dsp:txBody>
      <dsp:txXfrm>
        <a:off x="3952509" y="1369782"/>
        <a:ext cx="1105250" cy="1841861"/>
      </dsp:txXfrm>
    </dsp:sp>
    <dsp:sp modelId="{C8D19342-D411-4B5C-A3A8-0C9927AB538A}">
      <dsp:nvSpPr>
        <dsp:cNvPr id="0" name=""/>
        <dsp:cNvSpPr/>
      </dsp:nvSpPr>
      <dsp:spPr>
        <a:xfrm>
          <a:off x="1597085" y="2153270"/>
          <a:ext cx="2382341" cy="2382341"/>
        </a:xfrm>
        <a:prstGeom prst="ellipse">
          <a:avLst/>
        </a:prstGeom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Recognize their shepherd’s voice</a:t>
          </a:r>
        </a:p>
      </dsp:txBody>
      <dsp:txXfrm>
        <a:off x="1871971" y="3458976"/>
        <a:ext cx="1832570" cy="755935"/>
      </dsp:txXfrm>
    </dsp:sp>
    <dsp:sp modelId="{516FAA7D-B4B5-42FF-8C6B-BDF6FB812847}">
      <dsp:nvSpPr>
        <dsp:cNvPr id="0" name=""/>
        <dsp:cNvSpPr/>
      </dsp:nvSpPr>
      <dsp:spPr>
        <a:xfrm>
          <a:off x="221729" y="1099542"/>
          <a:ext cx="3025597" cy="2382341"/>
        </a:xfrm>
        <a:prstGeom prst="ellipse">
          <a:avLst/>
        </a:prstGeom>
        <a:gradFill rotWithShape="0">
          <a:gsLst>
            <a:gs pos="0">
              <a:srgbClr val="C5B09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C5B09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C5B09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Avenir Next LT Pro"/>
              <a:ea typeface="+mn-ea"/>
              <a:cs typeface="+mn-cs"/>
            </a:rPr>
            <a:t>Be obedient to the command of their shepherd</a:t>
          </a:r>
        </a:p>
      </dsp:txBody>
      <dsp:txXfrm>
        <a:off x="454467" y="1374427"/>
        <a:ext cx="1163691" cy="1832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F3684-C954-4553-994C-241517922E9C}">
      <dsp:nvSpPr>
        <dsp:cNvPr id="0" name=""/>
        <dsp:cNvSpPr/>
      </dsp:nvSpPr>
      <dsp:spPr>
        <a:xfrm>
          <a:off x="1618060" y="46097"/>
          <a:ext cx="2397047" cy="239704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Know his sheep</a:t>
          </a:r>
          <a:endParaRPr lang="en-US" sz="1800" kern="1200" dirty="0"/>
        </a:p>
      </dsp:txBody>
      <dsp:txXfrm>
        <a:off x="1894642" y="368776"/>
        <a:ext cx="1843882" cy="760601"/>
      </dsp:txXfrm>
    </dsp:sp>
    <dsp:sp modelId="{061A44D7-9D76-452C-A0E2-9EB96A9C048D}">
      <dsp:nvSpPr>
        <dsp:cNvPr id="0" name=""/>
        <dsp:cNvSpPr/>
      </dsp:nvSpPr>
      <dsp:spPr>
        <a:xfrm>
          <a:off x="2678292" y="1106329"/>
          <a:ext cx="2397047" cy="239704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Lead his sheep</a:t>
          </a:r>
        </a:p>
      </dsp:txBody>
      <dsp:txXfrm>
        <a:off x="3969010" y="1382911"/>
        <a:ext cx="921941" cy="1843882"/>
      </dsp:txXfrm>
    </dsp:sp>
    <dsp:sp modelId="{1FD8A624-B3AD-47A2-BCB9-707D4011ADF4}">
      <dsp:nvSpPr>
        <dsp:cNvPr id="0" name=""/>
        <dsp:cNvSpPr/>
      </dsp:nvSpPr>
      <dsp:spPr>
        <a:xfrm>
          <a:off x="1618060" y="2166561"/>
          <a:ext cx="2397047" cy="239704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Protect his sheep</a:t>
          </a:r>
        </a:p>
      </dsp:txBody>
      <dsp:txXfrm>
        <a:off x="1894642" y="3480328"/>
        <a:ext cx="1843882" cy="760601"/>
      </dsp:txXfrm>
    </dsp:sp>
    <dsp:sp modelId="{2B1822B1-05FD-41E4-9D8B-FA8BF3322BEE}">
      <dsp:nvSpPr>
        <dsp:cNvPr id="0" name=""/>
        <dsp:cNvSpPr/>
      </dsp:nvSpPr>
      <dsp:spPr>
        <a:xfrm>
          <a:off x="557828" y="1106329"/>
          <a:ext cx="2397047" cy="239704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Sacrifice his life for his sheep </a:t>
          </a:r>
        </a:p>
      </dsp:txBody>
      <dsp:txXfrm>
        <a:off x="742216" y="1382911"/>
        <a:ext cx="921941" cy="18438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DC2C3-6687-4DBD-9DF4-E8E790310F00}">
      <dsp:nvSpPr>
        <dsp:cNvPr id="0" name=""/>
        <dsp:cNvSpPr/>
      </dsp:nvSpPr>
      <dsp:spPr>
        <a:xfrm rot="5400000">
          <a:off x="6722601" y="-2747197"/>
          <a:ext cx="1063277" cy="68275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Trust is the foundation of every relationship. It takes years to build trust, but it only takes 1 minute to break it.  One bad incident, one bad conversation; one bad decision can destroy trust.</a:t>
          </a:r>
        </a:p>
      </dsp:txBody>
      <dsp:txXfrm rot="-5400000">
        <a:off x="3840480" y="186829"/>
        <a:ext cx="6775615" cy="959467"/>
      </dsp:txXfrm>
    </dsp:sp>
    <dsp:sp modelId="{07151E77-1B17-413E-999D-77AB76F93BF6}">
      <dsp:nvSpPr>
        <dsp:cNvPr id="0" name=""/>
        <dsp:cNvSpPr/>
      </dsp:nvSpPr>
      <dsp:spPr>
        <a:xfrm>
          <a:off x="0" y="2013"/>
          <a:ext cx="3840480" cy="1329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In order to follow successfully, the sheep must learn to trust his shepherd.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4881" y="66894"/>
        <a:ext cx="3710718" cy="1199334"/>
      </dsp:txXfrm>
    </dsp:sp>
    <dsp:sp modelId="{B8597D90-AF2D-4BE6-B6C2-30CB1166A957}">
      <dsp:nvSpPr>
        <dsp:cNvPr id="0" name=""/>
        <dsp:cNvSpPr/>
      </dsp:nvSpPr>
      <dsp:spPr>
        <a:xfrm rot="5400000">
          <a:off x="6722601" y="-1351646"/>
          <a:ext cx="1063277" cy="68275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(John 10:3-5)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“…sheep recognize their shepherd’s voice”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“…they will not follow a stranger's voice….” </a:t>
          </a:r>
        </a:p>
      </dsp:txBody>
      <dsp:txXfrm rot="-5400000">
        <a:off x="3840480" y="1582380"/>
        <a:ext cx="6775615" cy="959467"/>
      </dsp:txXfrm>
    </dsp:sp>
    <dsp:sp modelId="{A0081833-7AAA-4EEB-913A-F1A056F9CB7D}">
      <dsp:nvSpPr>
        <dsp:cNvPr id="0" name=""/>
        <dsp:cNvSpPr/>
      </dsp:nvSpPr>
      <dsp:spPr>
        <a:xfrm>
          <a:off x="0" y="1397565"/>
          <a:ext cx="3840480" cy="1329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The level of the relationship will determine the magnitude/commitment of their followship.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4881" y="1462446"/>
        <a:ext cx="3710718" cy="1199334"/>
      </dsp:txXfrm>
    </dsp:sp>
    <dsp:sp modelId="{63FEC07B-41FC-4E0A-AFC3-F802B3982F40}">
      <dsp:nvSpPr>
        <dsp:cNvPr id="0" name=""/>
        <dsp:cNvSpPr/>
      </dsp:nvSpPr>
      <dsp:spPr>
        <a:xfrm>
          <a:off x="10397" y="2795130"/>
          <a:ext cx="10657590" cy="1329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There are risk when we put our trust in man. But there are no risk when we place our trust in Jesus; who is the Shepherd of our life. </a:t>
          </a:r>
        </a:p>
      </dsp:txBody>
      <dsp:txXfrm>
        <a:off x="75278" y="2860011"/>
        <a:ext cx="10527828" cy="1199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6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0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7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2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0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3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2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5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14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http://media-cache-cd0.pinimg.com/736x/3f/ec/1c/3fec1cf5fd2222b18c68f8c1577ee8d5.jpg">
            <a:extLst>
              <a:ext uri="{FF2B5EF4-FFF2-40B4-BE49-F238E27FC236}">
                <a16:creationId xmlns:a16="http://schemas.microsoft.com/office/drawing/2014/main" id="{6B94FBE8-8060-42F4-97FE-5258D2B11FB7}"/>
              </a:ext>
            </a:extLst>
          </p:cNvPr>
          <p:cNvPicPr/>
          <p:nvPr/>
        </p:nvPicPr>
        <p:blipFill rotWithShape="1">
          <a:blip r:embed="rId2" cstate="print"/>
          <a:srcRect t="3500" r="-1" b="21686"/>
          <a:stretch/>
        </p:blipFill>
        <p:spPr bwMode="auto"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D5EBA0-4F5B-4618-879C-81F51B3AE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Shepherd and the Sheep</a:t>
            </a:r>
            <a:br>
              <a:rPr lang="en-US" sz="4400" dirty="0"/>
            </a:br>
            <a:r>
              <a:rPr lang="en-US" sz="4400" dirty="0"/>
              <a:t>John 10:11</a:t>
            </a:r>
            <a:br>
              <a:rPr lang="en-US" sz="4400" dirty="0"/>
            </a:br>
            <a:br>
              <a:rPr lang="en-US" sz="4400" dirty="0"/>
            </a:br>
            <a:r>
              <a:rPr lang="en-US" sz="3100" dirty="0"/>
              <a:t>Sis. Sandra Kelley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6F0050-7F5A-4900-9A3F-C07946D38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01" y="990702"/>
            <a:ext cx="172052" cy="3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642C0-01DC-4A37-BC45-9DC19EF9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Reflection on the Shepherd: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D909F-A328-46FE-9658-A2DC8AF02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82305"/>
            <a:ext cx="10668000" cy="38180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Jesus knows our every concern, every heartache, every mistake, and every disappointment. </a:t>
            </a:r>
          </a:p>
          <a:p>
            <a:r>
              <a:rPr lang="en-US" dirty="0"/>
              <a:t>Jesus already have the solution for our problem before we asked. </a:t>
            </a:r>
          </a:p>
          <a:p>
            <a:r>
              <a:rPr lang="en-US" dirty="0"/>
              <a:t>Jesus wants us to allow Him to lead us. </a:t>
            </a:r>
          </a:p>
          <a:p>
            <a:r>
              <a:rPr lang="en-US" dirty="0"/>
              <a:t>He beckons us to thrive in our relationship with Him. </a:t>
            </a:r>
          </a:p>
          <a:p>
            <a:r>
              <a:rPr lang="en-US" dirty="0"/>
              <a:t>He wants us to grow in our knowledge of Him by spending quality time in prayer, praise and worship.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6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642C0-01DC-4A37-BC45-9DC19EF9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Self-Reflection: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D909F-A328-46FE-9658-A2DC8AF02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98" y="2017337"/>
            <a:ext cx="10668000" cy="3888784"/>
          </a:xfrm>
        </p:spPr>
        <p:txBody>
          <a:bodyPr>
            <a:noAutofit/>
          </a:bodyPr>
          <a:lstStyle/>
          <a:p>
            <a:r>
              <a:rPr lang="en-US" sz="2000" dirty="0"/>
              <a:t>When we pursue a more intimate knowledge of Him as our Shepherd, we will discover that: </a:t>
            </a:r>
          </a:p>
          <a:p>
            <a:pPr lvl="1"/>
            <a:r>
              <a:rPr lang="en-US" sz="2000" dirty="0"/>
              <a:t>He already have the solution for our problem before we ask. </a:t>
            </a:r>
          </a:p>
          <a:p>
            <a:pPr lvl="1"/>
            <a:r>
              <a:rPr lang="en-US" sz="2000" dirty="0"/>
              <a:t>Our perception about life and issues will change. </a:t>
            </a:r>
          </a:p>
          <a:p>
            <a:pPr lvl="1"/>
            <a:r>
              <a:rPr lang="en-US" sz="2000" dirty="0"/>
              <a:t>Nobody can validate us the way that He does. </a:t>
            </a:r>
          </a:p>
          <a:p>
            <a:pPr lvl="1"/>
            <a:r>
              <a:rPr lang="en-US" sz="2000" dirty="0"/>
              <a:t>Our value in His eyes is unmeasurable. </a:t>
            </a:r>
          </a:p>
          <a:p>
            <a:pPr lvl="1"/>
            <a:r>
              <a:rPr lang="en-US" sz="2000" dirty="0"/>
              <a:t>Our trust in Him is much bigger than our problems. </a:t>
            </a:r>
          </a:p>
          <a:p>
            <a:r>
              <a:rPr lang="en-US" sz="2000" dirty="0"/>
              <a:t>Jesus is beckoning us to thrive in our relationship with Him. </a:t>
            </a:r>
          </a:p>
          <a:p>
            <a:r>
              <a:rPr lang="en-US" sz="2000" dirty="0"/>
              <a:t>He wants us to grow in our knowledge of Him by spending quality time in prayer, praise and worship. 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80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642C0-01DC-4A37-BC45-9DC19EF9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D909F-A328-46FE-9658-A2DC8AF02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93054"/>
            <a:ext cx="10668000" cy="381808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Discuss the responsibilities of a good shepherd that was noted in this lesson. </a:t>
            </a:r>
          </a:p>
          <a:p>
            <a:r>
              <a:rPr lang="en-US" dirty="0"/>
              <a:t>Discuss the responsibilities of the sheep. </a:t>
            </a:r>
          </a:p>
          <a:p>
            <a:r>
              <a:rPr lang="en-US" dirty="0"/>
              <a:t>In order to have successful followship; what is the key element required in a relationship that was mentioned in this lesson? </a:t>
            </a:r>
          </a:p>
          <a:p>
            <a:r>
              <a:rPr lang="en-US" dirty="0"/>
              <a:t>IF you find yourself following the wrong voice, what can you do to get back on track? </a:t>
            </a:r>
          </a:p>
          <a:p>
            <a:r>
              <a:rPr lang="en-US" dirty="0"/>
              <a:t>Discuss ways that you can allow Jesus to be the shepherd of your life?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4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0B05-21E5-4002-96EA-BD974232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characteristics of “sheep”?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86B5-1A40-40B2-8731-41F8E3546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400" dirty="0"/>
              <a:t>Easily frighten.</a:t>
            </a:r>
          </a:p>
          <a:p>
            <a:pPr lvl="2"/>
            <a:r>
              <a:rPr lang="en-US" sz="2400" dirty="0"/>
              <a:t>Friendly and social. </a:t>
            </a:r>
          </a:p>
          <a:p>
            <a:pPr lvl="2"/>
            <a:r>
              <a:rPr lang="en-US" sz="2400" dirty="0"/>
              <a:t>Characteristics of living like a family.</a:t>
            </a:r>
          </a:p>
          <a:p>
            <a:pPr lvl="2"/>
            <a:r>
              <a:rPr lang="en-US" sz="2400" dirty="0"/>
              <a:t>They exhibit a substantial flocking reaction (large and small groups). They feel safer when they are together in a group. They do not like being alone.</a:t>
            </a:r>
          </a:p>
          <a:p>
            <a:pPr lvl="2"/>
            <a:r>
              <a:rPr lang="en-US" sz="2400" dirty="0"/>
              <a:t>There is very little or no indication of dominance within their group. </a:t>
            </a:r>
          </a:p>
          <a:p>
            <a:pPr lvl="2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331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0B05-21E5-4002-96EA-BD974232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“I am the good shepherd. The good shepherd sacrifices his life for the sheep.” </a:t>
            </a:r>
            <a:br>
              <a:rPr lang="en-US" dirty="0"/>
            </a:br>
            <a:r>
              <a:rPr lang="en-US" dirty="0"/>
              <a:t>(John 10:11 NLT)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86B5-1A40-40B2-8731-41F8E3546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 John 10 Jesus  tells the parable about the Good Shepherd and His sheep. </a:t>
            </a:r>
          </a:p>
          <a:p>
            <a:pPr lvl="1"/>
            <a:r>
              <a:rPr lang="en-US" dirty="0"/>
              <a:t>Jesus identifies Himself as the “good shepherd.”</a:t>
            </a:r>
          </a:p>
          <a:p>
            <a:pPr lvl="2"/>
            <a:r>
              <a:rPr lang="en-US" dirty="0"/>
              <a:t>Sheep will recognize His voice.</a:t>
            </a:r>
          </a:p>
          <a:p>
            <a:pPr lvl="2"/>
            <a:r>
              <a:rPr lang="en-US" dirty="0"/>
              <a:t>He calls His sheep by name.</a:t>
            </a:r>
          </a:p>
          <a:p>
            <a:pPr lvl="2"/>
            <a:r>
              <a:rPr lang="en-US" dirty="0"/>
              <a:t>He leads His sheep.</a:t>
            </a:r>
          </a:p>
          <a:p>
            <a:pPr lvl="2"/>
            <a:r>
              <a:rPr lang="en-US" dirty="0"/>
              <a:t>His sheep follow Him.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6FC6F62-FEC6-45C4-B697-39FDA62A9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026" name="Picture 2" descr="Image result for Shepherd Leading Sheep">
            <a:extLst>
              <a:ext uri="{FF2B5EF4-FFF2-40B4-BE49-F238E27FC236}">
                <a16:creationId xmlns:a16="http://schemas.microsoft.com/office/drawing/2014/main" id="{607284CA-17E0-457B-BF23-9213C7EFA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6" r="17756"/>
          <a:stretch/>
        </p:blipFill>
        <p:spPr bwMode="auto">
          <a:xfrm>
            <a:off x="762000" y="762001"/>
            <a:ext cx="4572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F8D7210F-BCFD-46C1-9A2C-3717368B1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" y="5829359"/>
            <a:ext cx="4333875" cy="1028642"/>
            <a:chOff x="7153921" y="5829359"/>
            <a:chExt cx="5038079" cy="1028642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C96BB9F-FD85-4689-A888-9A5AA0A14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63906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8545FC7-27EF-4BF9-A88F-35F089DF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3B4150-153A-4A45-83C7-2DAC47F13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935365"/>
              </p:ext>
            </p:extLst>
          </p:nvPr>
        </p:nvGraphicFramePr>
        <p:xfrm>
          <a:off x="5929460" y="1866508"/>
          <a:ext cx="5500540" cy="458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41B8D71-3703-42ED-A0A6-FEEFC211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>
            <a:normAutofit/>
          </a:bodyPr>
          <a:lstStyle/>
          <a:p>
            <a:r>
              <a:rPr lang="en-US" sz="3200" dirty="0"/>
              <a:t>The Role of the Sheep:</a:t>
            </a:r>
          </a:p>
        </p:txBody>
      </p:sp>
    </p:spTree>
    <p:extLst>
      <p:ext uri="{BB962C8B-B14F-4D97-AF65-F5344CB8AC3E}">
        <p14:creationId xmlns:p14="http://schemas.microsoft.com/office/powerpoint/2010/main" val="217769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CB2794-9E5B-4E3F-8713-590FC27BDC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801278"/>
              </p:ext>
            </p:extLst>
          </p:nvPr>
        </p:nvGraphicFramePr>
        <p:xfrm>
          <a:off x="5796832" y="1866508"/>
          <a:ext cx="5633168" cy="460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41B8D71-3703-42ED-A0A6-FEEFC211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>
            <a:normAutofit/>
          </a:bodyPr>
          <a:lstStyle/>
          <a:p>
            <a:r>
              <a:rPr lang="en-US" sz="3200" dirty="0"/>
              <a:t>The Role of the Shepherd</a:t>
            </a:r>
          </a:p>
        </p:txBody>
      </p:sp>
      <p:pic>
        <p:nvPicPr>
          <p:cNvPr id="7" name="Content Placeholder 4" descr="A picture containing grass, outdoor, rock&#10;&#10;Description automatically generated">
            <a:extLst>
              <a:ext uri="{FF2B5EF4-FFF2-40B4-BE49-F238E27FC236}">
                <a16:creationId xmlns:a16="http://schemas.microsoft.com/office/drawing/2014/main" id="{2F061418-C109-4CBC-B2D9-773A5B1A50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6" y="269756"/>
            <a:ext cx="49053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6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43E-BC2A-4070-B0A3-9CE3DBA9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 shepherd “lead the sheep”?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F7F3C-6308-4AA1-B029-390429449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474752" cy="381808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  <a:effectLst/>
              </a:rPr>
              <a:t>A shepherd leads with a goal in mind that includes a destination, a direction.  </a:t>
            </a:r>
          </a:p>
          <a:p>
            <a:r>
              <a:rPr lang="en-US" dirty="0">
                <a:solidFill>
                  <a:schemeClr val="tx2"/>
                </a:solidFill>
              </a:rPr>
              <a:t>The</a:t>
            </a:r>
            <a:r>
              <a:rPr lang="en-US" dirty="0">
                <a:solidFill>
                  <a:schemeClr val="tx2"/>
                </a:solidFill>
                <a:effectLst/>
              </a:rPr>
              <a:t> shepherd takes the sheep to a place of nourishment (green pastures), to a place they can be refreshed and quench their thirst (still waters), to a place where they could grow and mature (paths of righteousness).”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(Quote from Wikipedia)</a:t>
            </a:r>
          </a:p>
        </p:txBody>
      </p:sp>
    </p:spTree>
    <p:extLst>
      <p:ext uri="{BB962C8B-B14F-4D97-AF65-F5344CB8AC3E}">
        <p14:creationId xmlns:p14="http://schemas.microsoft.com/office/powerpoint/2010/main" val="146909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EEBCD-54B0-4A60-92FD-8CBCF1C0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32061"/>
            <a:ext cx="10668000" cy="1524000"/>
          </a:xfrm>
        </p:spPr>
        <p:txBody>
          <a:bodyPr/>
          <a:lstStyle/>
          <a:p>
            <a:r>
              <a:rPr lang="en-US" dirty="0"/>
              <a:t>To be led successfully, the sheep must first learn to follow successfully!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7C5C9C-B4DF-4D46-BAEF-1004F576E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733768"/>
              </p:ext>
            </p:extLst>
          </p:nvPr>
        </p:nvGraphicFramePr>
        <p:xfrm>
          <a:off x="762000" y="1956061"/>
          <a:ext cx="10668000" cy="4124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28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E258-A7DF-476D-BEA5-A35CCFDE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13208"/>
            <a:ext cx="10668000" cy="1524000"/>
          </a:xfrm>
        </p:spPr>
        <p:txBody>
          <a:bodyPr/>
          <a:lstStyle/>
          <a:p>
            <a:pPr algn="ctr"/>
            <a:r>
              <a:rPr lang="en-US" dirty="0"/>
              <a:t>Jesus Knows Your Name</a:t>
            </a:r>
            <a:br>
              <a:rPr lang="en-US" dirty="0"/>
            </a:br>
            <a:r>
              <a:rPr lang="en-US" dirty="0"/>
              <a:t>John 10:14-16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4C4E-2F2C-4DDD-A92C-1B545B11E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“I am the Good Shepherd; I know MY own sheep, and they know me, just as my Father knows me and I know the Father. So, I sacrifice my life for the sheep. I have other sheep, too, that are not in this sheepfold. I must bring them also. They will listen to my voice, and there will be one flock “</a:t>
            </a:r>
          </a:p>
        </p:txBody>
      </p:sp>
    </p:spTree>
    <p:extLst>
      <p:ext uri="{BB962C8B-B14F-4D97-AF65-F5344CB8AC3E}">
        <p14:creationId xmlns:p14="http://schemas.microsoft.com/office/powerpoint/2010/main" val="208336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FC6F62-FEC6-45C4-B697-39FDA62A9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34BD9-6A18-49EE-A717-2D76C87C09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9" r="-1" b="-1"/>
          <a:stretch/>
        </p:blipFill>
        <p:spPr>
          <a:xfrm>
            <a:off x="762000" y="762001"/>
            <a:ext cx="4572000" cy="533400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8D7210F-BCFD-46C1-9A2C-3717368B1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" y="5829359"/>
            <a:ext cx="4333875" cy="1028642"/>
            <a:chOff x="7153921" y="5829359"/>
            <a:chExt cx="5038079" cy="1028642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C96BB9F-FD85-4689-A888-9A5AA0A14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63906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8545FC7-27EF-4BF9-A88F-35F089DF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54DAB5-0AD2-4A89-A051-6BF4DBB58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814" y="1815578"/>
            <a:ext cx="6183983" cy="3810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i="1" dirty="0"/>
              <a:t>“If a man have a hundred sheep and one of them wanders away, what will he do? Won’t he leave the ninety-nine others on the hills and go out to search for the one that is lost? And if he finds it, I tell you the truth, he will rejoice over it more than over the ninety-nine that didn’t wander away! In the same way, it  is not my heavenly Father’s will that even one of these little ones should perish.”</a:t>
            </a:r>
          </a:p>
          <a:p>
            <a:pPr marL="0" indent="0">
              <a:buNone/>
            </a:pPr>
            <a:r>
              <a:rPr lang="en-US" sz="2400" dirty="0"/>
              <a:t>Commit to saving the “one” that is lost!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3D6B1-AE84-4FBB-870C-393FD4AB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762000"/>
            <a:ext cx="5451835" cy="114221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Matthew 18:12-14</a:t>
            </a:r>
          </a:p>
        </p:txBody>
      </p:sp>
      <p:pic>
        <p:nvPicPr>
          <p:cNvPr id="10" name="Picture 9" descr="http://media-cache-cd0.pinimg.com/736x/3f/ec/1c/3fec1cf5fd2222b18c68f8c1577ee8d5.jpg">
            <a:extLst>
              <a:ext uri="{FF2B5EF4-FFF2-40B4-BE49-F238E27FC236}">
                <a16:creationId xmlns:a16="http://schemas.microsoft.com/office/drawing/2014/main" id="{E1B50F03-F4C1-43DF-96F4-7784B0F98C55}"/>
              </a:ext>
            </a:extLst>
          </p:cNvPr>
          <p:cNvPicPr/>
          <p:nvPr/>
        </p:nvPicPr>
        <p:blipFill rotWithShape="1">
          <a:blip r:embed="rId3" cstate="print"/>
          <a:srcRect t="3500" r="-1" b="21686"/>
          <a:stretch/>
        </p:blipFill>
        <p:spPr bwMode="auto">
          <a:xfrm>
            <a:off x="10887253" y="5165889"/>
            <a:ext cx="1169629" cy="170376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6357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847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Avenir Next LT Pro Light</vt:lpstr>
      <vt:lpstr>Sitka Subheading</vt:lpstr>
      <vt:lpstr>PebbleVTI</vt:lpstr>
      <vt:lpstr>The Shepherd and the Sheep John 10:11  Sis. Sandra Kelley</vt:lpstr>
      <vt:lpstr>What are the characteristics of “sheep”?</vt:lpstr>
      <vt:lpstr>“I am the good shepherd. The good shepherd sacrifices his life for the sheep.”  (John 10:11 NLT)</vt:lpstr>
      <vt:lpstr>The Role of the Sheep:</vt:lpstr>
      <vt:lpstr>The Role of the Shepherd</vt:lpstr>
      <vt:lpstr>How do a shepherd “lead the sheep”?</vt:lpstr>
      <vt:lpstr>To be led successfully, the sheep must first learn to follow successfully! </vt:lpstr>
      <vt:lpstr>Jesus Knows Your Name John 10:14-16</vt:lpstr>
      <vt:lpstr>Matthew 18:12-14</vt:lpstr>
      <vt:lpstr>Personal Reflection on the Shepherd: </vt:lpstr>
      <vt:lpstr>Personal Self-Reflection:  </vt:lpstr>
      <vt:lpstr>Discussion 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Sheep</dc:title>
  <dc:creator>Sandra Kelley</dc:creator>
  <cp:lastModifiedBy>Sandra Kelley</cp:lastModifiedBy>
  <cp:revision>57</cp:revision>
  <cp:lastPrinted>2021-05-19T21:44:30Z</cp:lastPrinted>
  <dcterms:created xsi:type="dcterms:W3CDTF">2021-05-18T18:38:36Z</dcterms:created>
  <dcterms:modified xsi:type="dcterms:W3CDTF">2021-08-19T06:53:19Z</dcterms:modified>
</cp:coreProperties>
</file>